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10693400" cy="7561263"/>
  <p:notesSz cx="6858000" cy="9144000"/>
  <p:defaultTextStyle>
    <a:defPPr>
      <a:defRPr lang="es-AR"/>
    </a:defPPr>
    <a:lvl1pPr marL="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3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45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19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92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64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37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10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83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959"/>
    <a:srgbClr val="FABFB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3" autoAdjust="0"/>
    <p:restoredTop sz="94660"/>
  </p:normalViewPr>
  <p:slideViewPr>
    <p:cSldViewPr>
      <p:cViewPr varScale="1">
        <p:scale>
          <a:sx n="99" d="100"/>
          <a:sy n="99" d="100"/>
        </p:scale>
        <p:origin x="1866" y="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080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528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939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68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28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94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0" indent="0">
              <a:buNone/>
              <a:defRPr sz="2200" b="1"/>
            </a:lvl2pPr>
            <a:lvl3pPr marL="995459" indent="0">
              <a:buNone/>
              <a:defRPr sz="2000" b="1"/>
            </a:lvl3pPr>
            <a:lvl4pPr marL="1493190" indent="0">
              <a:buNone/>
              <a:defRPr sz="1700" b="1"/>
            </a:lvl4pPr>
            <a:lvl5pPr marL="1990920" indent="0">
              <a:buNone/>
              <a:defRPr sz="1700" b="1"/>
            </a:lvl5pPr>
            <a:lvl6pPr marL="2488649" indent="0">
              <a:buNone/>
              <a:defRPr sz="1700" b="1"/>
            </a:lvl6pPr>
            <a:lvl7pPr marL="2986379" indent="0">
              <a:buNone/>
              <a:defRPr sz="1700" b="1"/>
            </a:lvl7pPr>
            <a:lvl8pPr marL="3484109" indent="0">
              <a:buNone/>
              <a:defRPr sz="1700" b="1"/>
            </a:lvl8pPr>
            <a:lvl9pPr marL="3981839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0" indent="0">
              <a:buNone/>
              <a:defRPr sz="2200" b="1"/>
            </a:lvl2pPr>
            <a:lvl3pPr marL="995459" indent="0">
              <a:buNone/>
              <a:defRPr sz="2000" b="1"/>
            </a:lvl3pPr>
            <a:lvl4pPr marL="1493190" indent="0">
              <a:buNone/>
              <a:defRPr sz="1700" b="1"/>
            </a:lvl4pPr>
            <a:lvl5pPr marL="1990920" indent="0">
              <a:buNone/>
              <a:defRPr sz="1700" b="1"/>
            </a:lvl5pPr>
            <a:lvl6pPr marL="2488649" indent="0">
              <a:buNone/>
              <a:defRPr sz="1700" b="1"/>
            </a:lvl6pPr>
            <a:lvl7pPr marL="2986379" indent="0">
              <a:buNone/>
              <a:defRPr sz="1700" b="1"/>
            </a:lvl7pPr>
            <a:lvl8pPr marL="3484109" indent="0">
              <a:buNone/>
              <a:defRPr sz="1700" b="1"/>
            </a:lvl8pPr>
            <a:lvl9pPr marL="3981839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296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528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730" indent="0">
              <a:buNone/>
              <a:defRPr sz="1300"/>
            </a:lvl2pPr>
            <a:lvl3pPr marL="995459" indent="0">
              <a:buNone/>
              <a:defRPr sz="1100"/>
            </a:lvl3pPr>
            <a:lvl4pPr marL="1493190" indent="0">
              <a:buNone/>
              <a:defRPr sz="1000"/>
            </a:lvl4pPr>
            <a:lvl5pPr marL="1990920" indent="0">
              <a:buNone/>
              <a:defRPr sz="1000"/>
            </a:lvl5pPr>
            <a:lvl6pPr marL="2488649" indent="0">
              <a:buNone/>
              <a:defRPr sz="1000"/>
            </a:lvl6pPr>
            <a:lvl7pPr marL="2986379" indent="0">
              <a:buNone/>
              <a:defRPr sz="1000"/>
            </a:lvl7pPr>
            <a:lvl8pPr marL="3484109" indent="0">
              <a:buNone/>
              <a:defRPr sz="1000"/>
            </a:lvl8pPr>
            <a:lvl9pPr marL="398183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2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730" indent="0">
              <a:buNone/>
              <a:defRPr sz="3000"/>
            </a:lvl2pPr>
            <a:lvl3pPr marL="995459" indent="0">
              <a:buNone/>
              <a:defRPr sz="2600"/>
            </a:lvl3pPr>
            <a:lvl4pPr marL="1493190" indent="0">
              <a:buNone/>
              <a:defRPr sz="2200"/>
            </a:lvl4pPr>
            <a:lvl5pPr marL="1990920" indent="0">
              <a:buNone/>
              <a:defRPr sz="2200"/>
            </a:lvl5pPr>
            <a:lvl6pPr marL="2488649" indent="0">
              <a:buNone/>
              <a:defRPr sz="2200"/>
            </a:lvl6pPr>
            <a:lvl7pPr marL="2986379" indent="0">
              <a:buNone/>
              <a:defRPr sz="2200"/>
            </a:lvl7pPr>
            <a:lvl8pPr marL="3484109" indent="0">
              <a:buNone/>
              <a:defRPr sz="2200"/>
            </a:lvl8pPr>
            <a:lvl9pPr marL="3981839" indent="0">
              <a:buNone/>
              <a:defRPr sz="22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730" indent="0">
              <a:buNone/>
              <a:defRPr sz="1300"/>
            </a:lvl2pPr>
            <a:lvl3pPr marL="995459" indent="0">
              <a:buNone/>
              <a:defRPr sz="1100"/>
            </a:lvl3pPr>
            <a:lvl4pPr marL="1493190" indent="0">
              <a:buNone/>
              <a:defRPr sz="1000"/>
            </a:lvl4pPr>
            <a:lvl5pPr marL="1990920" indent="0">
              <a:buNone/>
              <a:defRPr sz="1000"/>
            </a:lvl5pPr>
            <a:lvl6pPr marL="2488649" indent="0">
              <a:buNone/>
              <a:defRPr sz="1000"/>
            </a:lvl6pPr>
            <a:lvl7pPr marL="2986379" indent="0">
              <a:buNone/>
              <a:defRPr sz="1000"/>
            </a:lvl7pPr>
            <a:lvl8pPr marL="3484109" indent="0">
              <a:buNone/>
              <a:defRPr sz="1000"/>
            </a:lvl8pPr>
            <a:lvl9pPr marL="398183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23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46" tIns="49773" rIns="99546" bIns="4977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46" tIns="49773" rIns="99546" bIns="4977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3"/>
            <a:ext cx="2495127" cy="402567"/>
          </a:xfrm>
          <a:prstGeom prst="rect">
            <a:avLst/>
          </a:prstGeom>
        </p:spPr>
        <p:txBody>
          <a:bodyPr vert="horz" lIns="99546" tIns="49773" rIns="99546" bIns="497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3"/>
            <a:ext cx="3386243" cy="402567"/>
          </a:xfrm>
          <a:prstGeom prst="rect">
            <a:avLst/>
          </a:prstGeom>
        </p:spPr>
        <p:txBody>
          <a:bodyPr vert="horz" lIns="99546" tIns="49773" rIns="99546" bIns="497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99546" tIns="49773" rIns="99546" bIns="497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0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9545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98" indent="-373298" algn="l" defTabSz="99545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11" indent="-311081" algn="l" defTabSz="99545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25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055" indent="-248865" algn="l" defTabSz="99545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785" indent="-248865" algn="l" defTabSz="99545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514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244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975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04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5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19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2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4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37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0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83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64 Imagen">
            <a:extLst>
              <a:ext uri="{FF2B5EF4-FFF2-40B4-BE49-F238E27FC236}">
                <a16:creationId xmlns:a16="http://schemas.microsoft.com/office/drawing/2014/main" id="{342FC37F-3A62-4B7F-9642-AAF6B9F5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" y="1037700"/>
            <a:ext cx="4251552" cy="477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-52" y="-4915"/>
            <a:ext cx="10693400" cy="116741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6642844" y="2206194"/>
            <a:ext cx="3473621" cy="2485786"/>
          </a:xfrm>
          <a:prstGeom prst="rect">
            <a:avLst/>
          </a:prstGeom>
          <a:noFill/>
        </p:spPr>
        <p:txBody>
          <a:bodyPr wrap="square" lIns="99546" tIns="49773" rIns="99546" bIns="49773" rtlCol="0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Descripción del inmueble.</a:t>
            </a:r>
          </a:p>
          <a:p>
            <a:endParaRPr lang="es-AR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dirty="0">
              <a:latin typeface="Adobe Gothic Std B" pitchFamily="34" charset="-128"/>
              <a:ea typeface="Adobe Gothic Std B" pitchFamily="34" charset="-128"/>
            </a:endParaRPr>
          </a:p>
          <a:p>
            <a:endParaRPr lang="es-AR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Ambientes</a:t>
            </a:r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Baños: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Dormitorios: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cuadrados: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cubiertos: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9587" y="469879"/>
            <a:ext cx="2999880" cy="77762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9546" tIns="49773" rIns="99546" bIns="49773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XXXXXXXXX</a:t>
            </a:r>
            <a:endParaRPr lang="es-E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06274" y="1397200"/>
            <a:ext cx="3277883" cy="576850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pPr algn="r"/>
            <a:r>
              <a:rPr lang="es-E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XXXXXXX</a:t>
            </a:r>
            <a:r>
              <a:rPr lang="es-ES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XXX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8499496" y="573805"/>
            <a:ext cx="1584661" cy="48662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 rot="10800000" flipV="1">
            <a:off x="8587058" y="509467"/>
            <a:ext cx="1347951" cy="59296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</a:bodyPr>
          <a:lstStyle/>
          <a:p>
            <a:pPr algn="ctr"/>
            <a:r>
              <a:rPr lang="es-E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VENTA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6426820" y="1974050"/>
            <a:ext cx="3768334" cy="2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 rot="10800000">
            <a:off x="0" y="6728324"/>
            <a:ext cx="10662700" cy="8336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cxnSp>
        <p:nvCxnSpPr>
          <p:cNvPr id="60" name="59 Conector recto"/>
          <p:cNvCxnSpPr/>
          <p:nvPr/>
        </p:nvCxnSpPr>
        <p:spPr>
          <a:xfrm>
            <a:off x="0" y="6948983"/>
            <a:ext cx="106934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7185248" y="6628048"/>
            <a:ext cx="2694699" cy="47635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26" name="25 Rectángulo"/>
          <p:cNvSpPr/>
          <p:nvPr/>
        </p:nvSpPr>
        <p:spPr>
          <a:xfrm>
            <a:off x="7269220" y="6595418"/>
            <a:ext cx="2526753" cy="508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U$S: 000,000.-</a:t>
            </a:r>
          </a:p>
        </p:txBody>
      </p:sp>
      <p:pic>
        <p:nvPicPr>
          <p:cNvPr id="65" name="6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4" y="4595222"/>
            <a:ext cx="2694699" cy="278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64 Imagen">
            <a:extLst>
              <a:ext uri="{FF2B5EF4-FFF2-40B4-BE49-F238E27FC236}">
                <a16:creationId xmlns:a16="http://schemas.microsoft.com/office/drawing/2014/main" id="{FB8E0BB4-7F36-4DC9-B89B-ED7320D17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3062493"/>
            <a:ext cx="2433672" cy="184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64 Imagen">
            <a:extLst>
              <a:ext uri="{FF2B5EF4-FFF2-40B4-BE49-F238E27FC236}">
                <a16:creationId xmlns:a16="http://schemas.microsoft.com/office/drawing/2014/main" id="{C5253D4B-9679-41CB-9088-F86EE9C0C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5248503"/>
            <a:ext cx="2457420" cy="1838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64 Imagen">
            <a:extLst>
              <a:ext uri="{FF2B5EF4-FFF2-40B4-BE49-F238E27FC236}">
                <a16:creationId xmlns:a16="http://schemas.microsoft.com/office/drawing/2014/main" id="{89F18D97-7FE9-4C2E-8FE9-BCE51BD90C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1037700"/>
            <a:ext cx="2433672" cy="1718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95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>
            <a:extLst>
              <a:ext uri="{FF2B5EF4-FFF2-40B4-BE49-F238E27FC236}">
                <a16:creationId xmlns:a16="http://schemas.microsoft.com/office/drawing/2014/main" id="{26E1A794-4277-4DB1-BBC4-7F13A0155789}"/>
              </a:ext>
            </a:extLst>
          </p:cNvPr>
          <p:cNvSpPr/>
          <p:nvPr/>
        </p:nvSpPr>
        <p:spPr>
          <a:xfrm>
            <a:off x="-52" y="0"/>
            <a:ext cx="10693400" cy="3176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B6E31FEF-A2E7-4632-8A3D-FBFB8DA4F460}"/>
              </a:ext>
            </a:extLst>
          </p:cNvPr>
          <p:cNvSpPr txBox="1"/>
          <p:nvPr/>
        </p:nvSpPr>
        <p:spPr>
          <a:xfrm>
            <a:off x="6862905" y="2893339"/>
            <a:ext cx="3473621" cy="3101340"/>
          </a:xfrm>
          <a:prstGeom prst="rect">
            <a:avLst/>
          </a:prstGeom>
          <a:noFill/>
        </p:spPr>
        <p:txBody>
          <a:bodyPr wrap="square" lIns="99546" tIns="49773" rIns="99546" bIns="49773" rtlCol="0">
            <a:spAutoFit/>
          </a:bodyPr>
          <a:lstStyle/>
          <a:p>
            <a:r>
              <a:rPr lang="es-AR" b="1" dirty="0"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Descripción del inmueble.</a:t>
            </a: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Ambientes</a:t>
            </a:r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Baños: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Dormitorios: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cuadrados: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cubiertos:</a:t>
            </a:r>
          </a:p>
        </p:txBody>
      </p:sp>
      <p:sp>
        <p:nvSpPr>
          <p:cNvPr id="4" name="10 Rectángulo">
            <a:extLst>
              <a:ext uri="{FF2B5EF4-FFF2-40B4-BE49-F238E27FC236}">
                <a16:creationId xmlns:a16="http://schemas.microsoft.com/office/drawing/2014/main" id="{67A51C97-54AB-4F38-A25F-277313B086CC}"/>
              </a:ext>
            </a:extLst>
          </p:cNvPr>
          <p:cNvSpPr/>
          <p:nvPr/>
        </p:nvSpPr>
        <p:spPr>
          <a:xfrm>
            <a:off x="6631537" y="1248724"/>
            <a:ext cx="3783253" cy="931515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r>
              <a:rPr lang="es-ES" sz="5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Olivos</a:t>
            </a:r>
            <a:endParaRPr lang="es-ES" sz="5400" b="1" dirty="0">
              <a:ln w="13462">
                <a:solidFill>
                  <a:schemeClr val="tx1"/>
                </a:solidFill>
                <a:prstDash val="solid"/>
              </a:ln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12 Rectángulo">
            <a:extLst>
              <a:ext uri="{FF2B5EF4-FFF2-40B4-BE49-F238E27FC236}">
                <a16:creationId xmlns:a16="http://schemas.microsoft.com/office/drawing/2014/main" id="{4BE22FAA-4CCE-42DC-AED3-AA8579A41CCF}"/>
              </a:ext>
            </a:extLst>
          </p:cNvPr>
          <p:cNvSpPr/>
          <p:nvPr/>
        </p:nvSpPr>
        <p:spPr>
          <a:xfrm>
            <a:off x="6960775" y="2031344"/>
            <a:ext cx="3277883" cy="576850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pPr algn="r"/>
            <a:r>
              <a:rPr lang="es-E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URIBURU 1025</a:t>
            </a:r>
          </a:p>
        </p:txBody>
      </p:sp>
      <p:sp>
        <p:nvSpPr>
          <p:cNvPr id="6" name="26 Rectángulo redondeado">
            <a:extLst>
              <a:ext uri="{FF2B5EF4-FFF2-40B4-BE49-F238E27FC236}">
                <a16:creationId xmlns:a16="http://schemas.microsoft.com/office/drawing/2014/main" id="{18E1CDD8-A223-436B-9D4F-97F7C9C8FC0A}"/>
              </a:ext>
            </a:extLst>
          </p:cNvPr>
          <p:cNvSpPr/>
          <p:nvPr/>
        </p:nvSpPr>
        <p:spPr>
          <a:xfrm>
            <a:off x="7489214" y="582567"/>
            <a:ext cx="2004064" cy="62535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B3B42B27-81D4-4809-A189-654E1213B53A}"/>
              </a:ext>
            </a:extLst>
          </p:cNvPr>
          <p:cNvSpPr/>
          <p:nvPr/>
        </p:nvSpPr>
        <p:spPr>
          <a:xfrm rot="10800000" flipV="1">
            <a:off x="7578948" y="601489"/>
            <a:ext cx="1800200" cy="5929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</a:bodyPr>
          <a:lstStyle/>
          <a:p>
            <a:pPr algn="ctr"/>
            <a:r>
              <a:rPr lang="es-E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VENTA</a:t>
            </a:r>
          </a:p>
        </p:txBody>
      </p:sp>
      <p:cxnSp>
        <p:nvCxnSpPr>
          <p:cNvPr id="8" name="27 Conector recto">
            <a:extLst>
              <a:ext uri="{FF2B5EF4-FFF2-40B4-BE49-F238E27FC236}">
                <a16:creationId xmlns:a16="http://schemas.microsoft.com/office/drawing/2014/main" id="{37A63845-0DA9-4B06-989B-E99EE8019E83}"/>
              </a:ext>
            </a:extLst>
          </p:cNvPr>
          <p:cNvCxnSpPr/>
          <p:nvPr/>
        </p:nvCxnSpPr>
        <p:spPr>
          <a:xfrm>
            <a:off x="6581321" y="2608194"/>
            <a:ext cx="3768334" cy="2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16 Rectángulo">
            <a:extLst>
              <a:ext uri="{FF2B5EF4-FFF2-40B4-BE49-F238E27FC236}">
                <a16:creationId xmlns:a16="http://schemas.microsoft.com/office/drawing/2014/main" id="{916A72D2-35B2-41C9-823C-0B5A760B4C0F}"/>
              </a:ext>
            </a:extLst>
          </p:cNvPr>
          <p:cNvSpPr/>
          <p:nvPr/>
        </p:nvSpPr>
        <p:spPr>
          <a:xfrm rot="10800000">
            <a:off x="0" y="6728324"/>
            <a:ext cx="10819308" cy="8336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cxnSp>
        <p:nvCxnSpPr>
          <p:cNvPr id="10" name="59 Conector recto">
            <a:extLst>
              <a:ext uri="{FF2B5EF4-FFF2-40B4-BE49-F238E27FC236}">
                <a16:creationId xmlns:a16="http://schemas.microsoft.com/office/drawing/2014/main" id="{A3458D7C-5E27-450F-BC18-09C6BE3A3590}"/>
              </a:ext>
            </a:extLst>
          </p:cNvPr>
          <p:cNvCxnSpPr/>
          <p:nvPr/>
        </p:nvCxnSpPr>
        <p:spPr>
          <a:xfrm>
            <a:off x="0" y="6948983"/>
            <a:ext cx="106934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13 Rectángulo redondeado">
            <a:extLst>
              <a:ext uri="{FF2B5EF4-FFF2-40B4-BE49-F238E27FC236}">
                <a16:creationId xmlns:a16="http://schemas.microsoft.com/office/drawing/2014/main" id="{AC1C3D19-C261-4EAC-A055-7575E11D4E0B}"/>
              </a:ext>
            </a:extLst>
          </p:cNvPr>
          <p:cNvSpPr/>
          <p:nvPr/>
        </p:nvSpPr>
        <p:spPr>
          <a:xfrm>
            <a:off x="7185248" y="6628048"/>
            <a:ext cx="2694699" cy="47635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9A90DE0E-A036-422E-9106-925BDF15A05F}"/>
              </a:ext>
            </a:extLst>
          </p:cNvPr>
          <p:cNvSpPr/>
          <p:nvPr/>
        </p:nvSpPr>
        <p:spPr>
          <a:xfrm>
            <a:off x="7298036" y="6649692"/>
            <a:ext cx="2526753" cy="508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U$S: 000,000.-</a:t>
            </a:r>
          </a:p>
        </p:txBody>
      </p:sp>
      <p:pic>
        <p:nvPicPr>
          <p:cNvPr id="14" name="64 Imagen">
            <a:extLst>
              <a:ext uri="{FF2B5EF4-FFF2-40B4-BE49-F238E27FC236}">
                <a16:creationId xmlns:a16="http://schemas.microsoft.com/office/drawing/2014/main" id="{BC7ADE92-4213-4E62-B407-91C7EE3E9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08"/>
            <a:ext cx="6271827" cy="417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64 Imagen">
            <a:extLst>
              <a:ext uri="{FF2B5EF4-FFF2-40B4-BE49-F238E27FC236}">
                <a16:creationId xmlns:a16="http://schemas.microsoft.com/office/drawing/2014/main" id="{B2405A7E-0FD8-418C-ADC1-1451F7165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2" y="4631218"/>
            <a:ext cx="2606772" cy="19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64 Imagen">
            <a:extLst>
              <a:ext uri="{FF2B5EF4-FFF2-40B4-BE49-F238E27FC236}">
                <a16:creationId xmlns:a16="http://schemas.microsoft.com/office/drawing/2014/main" id="{5D3BFE23-7992-4DE0-95BA-594D2D79A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84" y="4614782"/>
            <a:ext cx="2473331" cy="19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64 Imagen">
            <a:extLst>
              <a:ext uri="{FF2B5EF4-FFF2-40B4-BE49-F238E27FC236}">
                <a16:creationId xmlns:a16="http://schemas.microsoft.com/office/drawing/2014/main" id="{217121D0-0947-4541-B176-8D90C29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" y="-683864"/>
            <a:ext cx="12491336" cy="822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692C2B1-D987-4733-AB42-CCA4ADF536A8}"/>
              </a:ext>
            </a:extLst>
          </p:cNvPr>
          <p:cNvSpPr/>
          <p:nvPr/>
        </p:nvSpPr>
        <p:spPr>
          <a:xfrm>
            <a:off x="381405" y="4500711"/>
            <a:ext cx="6189431" cy="278773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C9374368-0B2D-42C4-8A41-C16DC7450183}"/>
              </a:ext>
            </a:extLst>
          </p:cNvPr>
          <p:cNvSpPr txBox="1"/>
          <p:nvPr/>
        </p:nvSpPr>
        <p:spPr>
          <a:xfrm>
            <a:off x="780062" y="5246710"/>
            <a:ext cx="5272741" cy="1562457"/>
          </a:xfrm>
          <a:prstGeom prst="rect">
            <a:avLst/>
          </a:prstGeom>
          <a:noFill/>
        </p:spPr>
        <p:txBody>
          <a:bodyPr wrap="square" lIns="99546" tIns="49773" rIns="99546" bIns="49773" rtlCol="0">
            <a:spAutoFit/>
          </a:bodyPr>
          <a:lstStyle/>
          <a:p>
            <a:r>
              <a:rPr lang="es-AR" dirty="0">
                <a:latin typeface="Adobe Gothic Std B" pitchFamily="34" charset="-128"/>
                <a:ea typeface="Adobe Gothic Std B" pitchFamily="34" charset="-128"/>
              </a:rPr>
              <a:t>Antigua casa de fin de semana. 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Ambientes</a:t>
            </a:r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Baños: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Dormitorios: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cuadrados: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cubiertos:</a:t>
            </a:r>
          </a:p>
        </p:txBody>
      </p:sp>
      <p:sp>
        <p:nvSpPr>
          <p:cNvPr id="4" name="10 Rectángulo">
            <a:extLst>
              <a:ext uri="{FF2B5EF4-FFF2-40B4-BE49-F238E27FC236}">
                <a16:creationId xmlns:a16="http://schemas.microsoft.com/office/drawing/2014/main" id="{040BFB22-D5FC-4308-98F3-625EDE357C0B}"/>
              </a:ext>
            </a:extLst>
          </p:cNvPr>
          <p:cNvSpPr/>
          <p:nvPr/>
        </p:nvSpPr>
        <p:spPr>
          <a:xfrm>
            <a:off x="692697" y="4444200"/>
            <a:ext cx="1582825" cy="77762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9546" tIns="49773" rIns="99546" bIns="49773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TIGRE</a:t>
            </a:r>
          </a:p>
        </p:txBody>
      </p:sp>
      <p:sp>
        <p:nvSpPr>
          <p:cNvPr id="5" name="12 Rectángulo">
            <a:extLst>
              <a:ext uri="{FF2B5EF4-FFF2-40B4-BE49-F238E27FC236}">
                <a16:creationId xmlns:a16="http://schemas.microsoft.com/office/drawing/2014/main" id="{F484F7F9-40DB-4EAF-BBEB-DAA5C659EE1B}"/>
              </a:ext>
            </a:extLst>
          </p:cNvPr>
          <p:cNvSpPr/>
          <p:nvPr/>
        </p:nvSpPr>
        <p:spPr>
          <a:xfrm>
            <a:off x="943492" y="4609216"/>
            <a:ext cx="3277883" cy="576850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pPr algn="r"/>
            <a:r>
              <a:rPr lang="es-E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RIO LUJAN</a:t>
            </a:r>
          </a:p>
        </p:txBody>
      </p:sp>
      <p:sp>
        <p:nvSpPr>
          <p:cNvPr id="6" name="26 Rectángulo redondeado">
            <a:extLst>
              <a:ext uri="{FF2B5EF4-FFF2-40B4-BE49-F238E27FC236}">
                <a16:creationId xmlns:a16="http://schemas.microsoft.com/office/drawing/2014/main" id="{6719FEED-86E7-4204-93F1-86E149F44263}"/>
              </a:ext>
            </a:extLst>
          </p:cNvPr>
          <p:cNvSpPr/>
          <p:nvPr/>
        </p:nvSpPr>
        <p:spPr>
          <a:xfrm>
            <a:off x="4604693" y="4587419"/>
            <a:ext cx="1582825" cy="4866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D69119A1-75B6-4E15-83B5-463DE61F0F28}"/>
              </a:ext>
            </a:extLst>
          </p:cNvPr>
          <p:cNvSpPr/>
          <p:nvPr/>
        </p:nvSpPr>
        <p:spPr>
          <a:xfrm rot="10800000" flipV="1">
            <a:off x="4770635" y="4534251"/>
            <a:ext cx="1366140" cy="59296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</a:bodyPr>
          <a:lstStyle/>
          <a:p>
            <a:pPr algn="ctr"/>
            <a:r>
              <a:rPr lang="es-E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VENTA</a:t>
            </a:r>
          </a:p>
        </p:txBody>
      </p:sp>
      <p:cxnSp>
        <p:nvCxnSpPr>
          <p:cNvPr id="8" name="27 Conector recto">
            <a:extLst>
              <a:ext uri="{FF2B5EF4-FFF2-40B4-BE49-F238E27FC236}">
                <a16:creationId xmlns:a16="http://schemas.microsoft.com/office/drawing/2014/main" id="{5558688D-9694-474B-9A35-253F54290D7D}"/>
              </a:ext>
            </a:extLst>
          </p:cNvPr>
          <p:cNvCxnSpPr>
            <a:cxnSpLocks/>
          </p:cNvCxnSpPr>
          <p:nvPr/>
        </p:nvCxnSpPr>
        <p:spPr>
          <a:xfrm>
            <a:off x="564038" y="5186066"/>
            <a:ext cx="3768334" cy="2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13 Rectángulo redondeado">
            <a:extLst>
              <a:ext uri="{FF2B5EF4-FFF2-40B4-BE49-F238E27FC236}">
                <a16:creationId xmlns:a16="http://schemas.microsoft.com/office/drawing/2014/main" id="{0308BD51-8BD6-4184-885F-DE5DE20FC9BD}"/>
              </a:ext>
            </a:extLst>
          </p:cNvPr>
          <p:cNvSpPr/>
          <p:nvPr/>
        </p:nvSpPr>
        <p:spPr>
          <a:xfrm>
            <a:off x="3402484" y="6673659"/>
            <a:ext cx="2734293" cy="47635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BDC15AAF-145B-493D-A208-500ED58507B0}"/>
              </a:ext>
            </a:extLst>
          </p:cNvPr>
          <p:cNvSpPr/>
          <p:nvPr/>
        </p:nvSpPr>
        <p:spPr>
          <a:xfrm>
            <a:off x="3526050" y="6641029"/>
            <a:ext cx="2526753" cy="508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U$S: 000,000.-</a:t>
            </a:r>
          </a:p>
        </p:txBody>
      </p:sp>
    </p:spTree>
    <p:extLst>
      <p:ext uri="{BB962C8B-B14F-4D97-AF65-F5344CB8AC3E}">
        <p14:creationId xmlns:p14="http://schemas.microsoft.com/office/powerpoint/2010/main" val="3939692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81</Words>
  <Application>Microsoft Office PowerPoint</Application>
  <PresentationFormat>Personalizado</PresentationFormat>
  <Paragraphs>38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Adobe Gothic Std B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Pablo Rota</cp:lastModifiedBy>
  <cp:revision>30</cp:revision>
  <dcterms:created xsi:type="dcterms:W3CDTF">2014-07-23T18:06:32Z</dcterms:created>
  <dcterms:modified xsi:type="dcterms:W3CDTF">2022-11-15T23:15:42Z</dcterms:modified>
</cp:coreProperties>
</file>